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9"/>
  </p:notesMasterIdLst>
  <p:sldIdLst>
    <p:sldId id="269" r:id="rId6"/>
    <p:sldId id="259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6"/>
    <a:srgbClr val="09416D"/>
    <a:srgbClr val="F8F8F8"/>
    <a:srgbClr val="0084C2"/>
    <a:srgbClr val="003154"/>
    <a:srgbClr val="007DB8"/>
    <a:srgbClr val="39B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80154-EFC1-4297-97A3-C9DF05F3B5B8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E6B-C7F1-4AA2-B542-366C8BDB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E6B-C7F1-4AA2-B542-366C8BDB3D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6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E5D4-B487-8AEB-5995-F093886E8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5636C-E4FC-5703-6ED3-57357835F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9C1D-A394-16CC-41C5-38EC4823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C05D-88E2-0708-F601-F28CFDC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D24F-19E7-CC62-8EFC-AA7CB4C7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3608-BC3F-8582-8F27-A6A5A2EB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8251-6A11-372B-E5F8-49E81D53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0617-9504-B4FB-A97E-AE4A0D8A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4B50-065D-305A-02C5-2DF957B4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E2F5-6A30-9653-E605-859F3D8D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C5A71-55B2-09EA-B3B0-32BE8044E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4331F-4FB5-31F8-837D-91EDCA62C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056A-602E-BBBA-49A9-A06177EC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9F83-4D80-30E2-1FDB-CD4FF18A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FED5A-99AB-B2C2-CE01-6504A48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E5D4-B487-8AEB-5995-F093886E8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5636C-E4FC-5703-6ED3-57357835F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9C1D-A394-16CC-41C5-38EC4823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C05D-88E2-0708-F601-F28CFDC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D24F-19E7-CC62-8EFC-AA7CB4C7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3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8929-E109-671A-C0CE-E2A46DC0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20C-340A-B232-957B-6CB815D3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15AB-7536-F550-E2B3-89B9EE7B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130C-1CBF-F39A-8703-DC02364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4662-5919-6847-09D3-DA3DF837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48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DAC5-380C-718E-DD0D-415E0DE5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AC220-6F3F-3D29-E82E-4AE56F32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D8C2-339D-E787-DBA6-8CEDDEC6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A6A7-A4A3-D2A1-431C-639FCE17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DE86-2522-1643-46E3-BC18FC07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1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847E-E15E-01F7-A8C5-3CC2340D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B524-39C9-1218-6188-DC3D8C259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B77A-BC2E-2C20-6784-EF7FF0652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CB689-CEDB-F4BB-F2A5-E33ED6A9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7A5F7-DD4E-380C-5951-D96D5A3D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6A17D-50BF-4FA8-8A13-5EE8D740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2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0161-E9BD-BF61-2A96-5DE5EA3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2601A-9875-598B-F287-3EB0DD03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FBCE6-E82E-1BA9-B0E2-525811091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AA738-9586-D980-EE2A-7AB4396E4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037C3-7AE0-DE44-D2D1-F5C4A1CDB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EC665-D585-F4EF-510C-62580ECE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7990D-FD32-D4E7-2D15-79EC757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15806-BF15-4C6D-8F00-A9D8BFD2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8067-B20B-65FC-C490-291829B5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4FFCE-EC18-BFF6-9D98-CA6BE5CA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53355-6384-9001-8BCF-65DD7509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580C-B913-6430-2E2C-668F5C4F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203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DC737-E6F9-866C-5B68-EB7B1FA9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2F76-0F76-C42E-CF80-719A9808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DF890-F2FA-F02D-40F3-D1C57934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34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BD21-4726-3754-E9AE-79C58074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08E0-61C1-49FA-AB2F-40C29C01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09A4-9AE4-DB3F-5038-CC09B15C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9CAA7-DB3D-9D2B-A96D-61D155DA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594F-B752-90CF-0582-E1F924BB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5461-F750-3B24-95F4-24C8DB94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5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8929-E109-671A-C0CE-E2A46DC0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20C-340A-B232-957B-6CB815D3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15AB-7536-F550-E2B3-89B9EE7B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130C-1CBF-F39A-8703-DC02364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4662-5919-6847-09D3-DA3DF837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37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CB44-CD81-FDA4-D8ED-83D5EA75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E4D3A-9A45-A436-8DBC-21491A12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B70D-D969-6380-E9BC-701F871E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42680-997B-7C37-9989-F884354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F64CD-11DE-7E5C-B954-F363FC23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BAA7-9F07-FBFE-BC15-78D3669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5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3608-BC3F-8582-8F27-A6A5A2EB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8251-6A11-372B-E5F8-49E81D53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0617-9504-B4FB-A97E-AE4A0D8A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4B50-065D-305A-02C5-2DF957B4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E2F5-6A30-9653-E605-859F3D8D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5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C5A71-55B2-09EA-B3B0-32BE8044E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4331F-4FB5-31F8-837D-91EDCA62C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056A-602E-BBBA-49A9-A06177EC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9F83-4D80-30E2-1FDB-CD4FF18A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FED5A-99AB-B2C2-CE01-6504A48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48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DAC5-380C-718E-DD0D-415E0DE5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AC220-6F3F-3D29-E82E-4AE56F32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D8C2-339D-E787-DBA6-8CEDDEC6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A6A7-A4A3-D2A1-431C-639FCE17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DE86-2522-1643-46E3-BC18FC07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6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847E-E15E-01F7-A8C5-3CC2340D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B524-39C9-1218-6188-DC3D8C259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B77A-BC2E-2C20-6784-EF7FF0652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CB689-CEDB-F4BB-F2A5-E33ED6A9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7A5F7-DD4E-380C-5951-D96D5A3D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6A17D-50BF-4FA8-8A13-5EE8D740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8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0161-E9BD-BF61-2A96-5DE5EA3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2601A-9875-598B-F287-3EB0DD03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FBCE6-E82E-1BA9-B0E2-525811091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AA738-9586-D980-EE2A-7AB4396E4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037C3-7AE0-DE44-D2D1-F5C4A1CDB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EC665-D585-F4EF-510C-62580ECE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7990D-FD32-D4E7-2D15-79EC757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15806-BF15-4C6D-8F00-A9D8BFD2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2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8067-B20B-65FC-C490-291829B5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4FFCE-EC18-BFF6-9D98-CA6BE5CA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53355-6384-9001-8BCF-65DD7509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580C-B913-6430-2E2C-668F5C4F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7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DC737-E6F9-866C-5B68-EB7B1FA9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2F76-0F76-C42E-CF80-719A9808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DF890-F2FA-F02D-40F3-D1C57934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BD21-4726-3754-E9AE-79C58074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08E0-61C1-49FA-AB2F-40C29C01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09A4-9AE4-DB3F-5038-CC09B15C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9CAA7-DB3D-9D2B-A96D-61D155DA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594F-B752-90CF-0582-E1F924BB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5461-F750-3B24-95F4-24C8DB94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CB44-CD81-FDA4-D8ED-83D5EA75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E4D3A-9A45-A436-8DBC-21491A12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B70D-D969-6380-E9BC-701F871E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42680-997B-7C37-9989-F884354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F64CD-11DE-7E5C-B954-F363FC23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BAA7-9F07-FBFE-BC15-78D3669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43CC5-7EBE-A5A8-B417-5DE24934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8BEE8-D476-709E-AD29-DF6AC0F39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B2E8-1175-6238-4294-51E7217A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D07E2A-423A-48E1-B2EF-AF48E1B64F6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2C4E1-21D3-FC43-B9F3-F97474E88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D6E2-2C4A-22E5-1942-07954EB7A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2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43CC5-7EBE-A5A8-B417-5DE24934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8BEE8-D476-709E-AD29-DF6AC0F39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B2E8-1175-6238-4294-51E7217A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2C4E1-21D3-FC43-B9F3-F97474E88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D6E2-2C4A-22E5-1942-07954EB7A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8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B59C5B0A-7FAC-53BB-61A1-C9CE00106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198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86C160-2B14-E2CE-7E70-E26789F32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59725" y="-1574257"/>
            <a:ext cx="4672529" cy="12191981"/>
          </a:xfrm>
          <a:prstGeom prst="rect">
            <a:avLst/>
          </a:prstGeom>
          <a:gradFill>
            <a:gsLst>
              <a:gs pos="99000">
                <a:srgbClr val="005A96"/>
              </a:gs>
              <a:gs pos="100000">
                <a:srgbClr val="005A96"/>
              </a:gs>
              <a:gs pos="56000">
                <a:srgbClr val="005A96">
                  <a:alpha val="76000"/>
                </a:srgbClr>
              </a:gs>
              <a:gs pos="0">
                <a:srgbClr val="005A96">
                  <a:alpha val="0"/>
                </a:srgbClr>
              </a:gs>
              <a:gs pos="100000">
                <a:srgbClr val="005A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A9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7C805-6F21-50F7-EC74-B0FC0A84A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174066"/>
            <a:ext cx="11057467" cy="21164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700" b="1" dirty="0">
                <a:solidFill>
                  <a:schemeClr val="bg1"/>
                </a:solidFill>
              </a:rPr>
              <a:t>Thank You!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By supporting Lutheran Social Services, you make a difference in the lives of 30,000 people every year.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FD53FD-3277-85CA-64A2-F3E378AC00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190500"/>
            <a:ext cx="655726" cy="1249001"/>
          </a:xfrm>
          <a:custGeom>
            <a:avLst/>
            <a:gdLst/>
            <a:ahLst/>
            <a:cxnLst/>
            <a:rect l="l" t="t" r="r" b="b"/>
            <a:pathLst>
              <a:path w="1128240" h="2149028">
                <a:moveTo>
                  <a:pt x="0" y="0"/>
                </a:moveTo>
                <a:lnTo>
                  <a:pt x="1128240" y="0"/>
                </a:lnTo>
                <a:lnTo>
                  <a:pt x="1128240" y="2149028"/>
                </a:lnTo>
                <a:lnTo>
                  <a:pt x="0" y="214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85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5AAC1F-1075-A0D2-C473-EA1DD45D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9BAFBA-667C-74ED-A463-587C77B5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2766217"/>
            <a:ext cx="40809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9416D"/>
                </a:solidFill>
              </a:rPr>
              <a:t>“We want to say </a:t>
            </a:r>
            <a:br>
              <a:rPr lang="en-US" dirty="0">
                <a:solidFill>
                  <a:srgbClr val="09416D"/>
                </a:solidFill>
              </a:rPr>
            </a:br>
            <a:r>
              <a:rPr lang="en-US" sz="6700" b="1" i="1" dirty="0">
                <a:solidFill>
                  <a:srgbClr val="09416D"/>
                </a:solidFill>
              </a:rPr>
              <a:t>thank you </a:t>
            </a:r>
            <a:br>
              <a:rPr lang="en-US" dirty="0">
                <a:solidFill>
                  <a:srgbClr val="09416D"/>
                </a:solidFill>
              </a:rPr>
            </a:br>
            <a:r>
              <a:rPr lang="en-US" dirty="0">
                <a:solidFill>
                  <a:srgbClr val="09416D"/>
                </a:solidFill>
              </a:rPr>
              <a:t>for everything you have done to help our family.”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C3A740-ED21-E764-2D47-0FE406462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63" y="782902"/>
            <a:ext cx="6654800" cy="3743325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98BD1065-2B97-1AA3-682B-DA18B7A87C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59354" y="5923824"/>
            <a:ext cx="1304453" cy="776149"/>
          </a:xfrm>
          <a:custGeom>
            <a:avLst/>
            <a:gdLst/>
            <a:ahLst/>
            <a:cxnLst/>
            <a:rect l="l" t="t" r="r" b="b"/>
            <a:pathLst>
              <a:path w="2565900" h="1526710">
                <a:moveTo>
                  <a:pt x="0" y="0"/>
                </a:moveTo>
                <a:lnTo>
                  <a:pt x="2565900" y="0"/>
                </a:lnTo>
                <a:lnTo>
                  <a:pt x="2565900" y="1526710"/>
                </a:lnTo>
                <a:lnTo>
                  <a:pt x="0" y="1526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AE882-0DD7-42BC-5F8D-7D7BA44B3FD6}"/>
              </a:ext>
            </a:extLst>
          </p:cNvPr>
          <p:cNvSpPr txBox="1"/>
          <p:nvPr/>
        </p:nvSpPr>
        <p:spPr>
          <a:xfrm>
            <a:off x="4724400" y="4758267"/>
            <a:ext cx="666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9416D"/>
                </a:solidFill>
              </a:rPr>
              <a:t>Ben passed his swimming test!</a:t>
            </a:r>
          </a:p>
        </p:txBody>
      </p:sp>
    </p:spTree>
    <p:extLst>
      <p:ext uri="{BB962C8B-B14F-4D97-AF65-F5344CB8AC3E}">
        <p14:creationId xmlns:p14="http://schemas.microsoft.com/office/powerpoint/2010/main" val="242508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C3ED5-6F7F-6D4A-36EE-D1CAF7C2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FFC9C-DECC-57CB-51F1-BA346D2E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3" y="1198880"/>
            <a:ext cx="9700274" cy="21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6214A-32FF-C91E-8D1F-39FC70818055}"/>
              </a:ext>
            </a:extLst>
          </p:cNvPr>
          <p:cNvSpPr txBox="1"/>
          <p:nvPr/>
        </p:nvSpPr>
        <p:spPr>
          <a:xfrm>
            <a:off x="2809240" y="4332244"/>
            <a:ext cx="657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5A96"/>
                </a:solidFill>
              </a:rPr>
              <a:t>www.lsswis.org</a:t>
            </a:r>
          </a:p>
        </p:txBody>
      </p:sp>
    </p:spTree>
    <p:extLst>
      <p:ext uri="{BB962C8B-B14F-4D97-AF65-F5344CB8AC3E}">
        <p14:creationId xmlns:p14="http://schemas.microsoft.com/office/powerpoint/2010/main" val="4020983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S Brand Standards 2024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64E082-2491-40AE-848E-25A3113B1983}" vid="{CD44AAD9-E964-411F-9FC3-BDA40AC63E63}"/>
    </a:ext>
  </a:extLst>
</a:theme>
</file>

<file path=ppt/theme/theme2.xml><?xml version="1.0" encoding="utf-8"?>
<a:theme xmlns:a="http://schemas.openxmlformats.org/drawingml/2006/main" name="2_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S Brand Standards 2024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64E082-2491-40AE-848E-25A3113B1983}" vid="{25A1107C-A892-4FC3-BC53-C4EC7CB2B8E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8D40458022D4EA79FCE2C2E5EEAF5" ma:contentTypeVersion="17" ma:contentTypeDescription="Create a new document." ma:contentTypeScope="" ma:versionID="4af6fdd0aabea6e0ddc1cad4d7ee330a">
  <xsd:schema xmlns:xsd="http://www.w3.org/2001/XMLSchema" xmlns:xs="http://www.w3.org/2001/XMLSchema" xmlns:p="http://schemas.microsoft.com/office/2006/metadata/properties" xmlns:ns2="c36aeae1-c9f5-46f9-9768-7cc314933128" xmlns:ns3="8650f9c8-ab65-4235-9d09-f7bacad8d96f" targetNamespace="http://schemas.microsoft.com/office/2006/metadata/properties" ma:root="true" ma:fieldsID="441da3ad259c0273bcc8c4a0dabd2790" ns2:_="" ns3:_="">
    <xsd:import namespace="c36aeae1-c9f5-46f9-9768-7cc314933128"/>
    <xsd:import namespace="8650f9c8-ab65-4235-9d09-f7bacad8d9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TrainingType" minOccurs="0"/>
                <xsd:element ref="ns2:En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aeae1-c9f5-46f9-9768-7cc314933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7b440cf-0e7c-46a7-926a-5871a1e57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TrainingType" ma:index="23" nillable="true" ma:displayName="Training Type" ma:format="Dropdown" ma:internalName="TrainingType">
      <xsd:simpleType>
        <xsd:restriction base="dms:Text">
          <xsd:maxLength value="255"/>
        </xsd:restriction>
      </xsd:simpleType>
    </xsd:element>
    <xsd:element name="EndDate" ma:index="24" nillable="true" ma:displayName="End Date" ma:format="DateOnly" ma:indexed="true" ma:internalName="End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50f9c8-ab65-4235-9d09-f7bacad8d96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7a7a7f2-729e-42d6-b551-90d29c3cec7e}" ma:internalName="TaxCatchAll" ma:showField="CatchAllData" ma:web="8650f9c8-ab65-4235-9d09-f7bacad8d9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6aeae1-c9f5-46f9-9768-7cc314933128">
      <Terms xmlns="http://schemas.microsoft.com/office/infopath/2007/PartnerControls"/>
    </lcf76f155ced4ddcb4097134ff3c332f>
    <TaxCatchAll xmlns="8650f9c8-ab65-4235-9d09-f7bacad8d96f" xsi:nil="true"/>
    <TrainingType xmlns="c36aeae1-c9f5-46f9-9768-7cc314933128" xsi:nil="true"/>
    <EndDate xmlns="c36aeae1-c9f5-46f9-9768-7cc31493312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D61C56-3BD4-46B4-B394-1B1E7BA329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6aeae1-c9f5-46f9-9768-7cc314933128"/>
    <ds:schemaRef ds:uri="8650f9c8-ab65-4235-9d09-f7bacad8d9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2DC73B-B7E6-45E3-B9E8-CD69318143FC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c36aeae1-c9f5-46f9-9768-7cc314933128"/>
    <ds:schemaRef ds:uri="http://purl.org/dc/dcmitype/"/>
    <ds:schemaRef ds:uri="http://schemas.microsoft.com/office/2006/documentManagement/types"/>
    <ds:schemaRef ds:uri="8650f9c8-ab65-4235-9d09-f7bacad8d96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0305C0-E67B-46F3-9041-5400823A87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LSS Updated PowerPoint Template Final</Template>
  <TotalTime>48</TotalTime>
  <Words>54</Words>
  <Application>Microsoft Office PowerPoint</Application>
  <PresentationFormat>Widescreen</PresentationFormat>
  <Paragraphs>5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Arial</vt:lpstr>
      <vt:lpstr>Open Sans</vt:lpstr>
      <vt:lpstr>Open Sans Bold</vt:lpstr>
      <vt:lpstr>Office Theme</vt:lpstr>
      <vt:lpstr>2_Office Theme</vt:lpstr>
      <vt:lpstr>Thank You! By supporting Lutheran Social Services, you make a difference in the lives of 30,000 people every year.</vt:lpstr>
      <vt:lpstr>“We want to say  thank you  for everything you have done to help our family.”</vt:lpstr>
      <vt:lpstr>PowerPoint Presentation</vt:lpstr>
    </vt:vector>
  </TitlesOfParts>
  <Company>Lutheran Social Services of WI and Upper 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Williamson</dc:creator>
  <cp:lastModifiedBy>Sam Fuller</cp:lastModifiedBy>
  <cp:revision>2</cp:revision>
  <dcterms:created xsi:type="dcterms:W3CDTF">2026-02-06T16:25:35Z</dcterms:created>
  <dcterms:modified xsi:type="dcterms:W3CDTF">2026-03-03T17:54:24Z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0x010100D238D40458022D4EA79FCE2C2E5EEAF5</vt:lpwstr>
  </property>
  <property fmtid="{D5CDD505-2E9C-101B-9397-08002B2CF9AE}" pid="3" name="MediaServiceImageTags">
    <vt:lpwstr/>
  </property>
</Properties>
</file>