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2" r:id="rId5"/>
  </p:sldMasterIdLst>
  <p:notesMasterIdLst>
    <p:notesMasterId r:id="rId12"/>
  </p:notesMasterIdLst>
  <p:sldIdLst>
    <p:sldId id="274" r:id="rId6"/>
    <p:sldId id="263" r:id="rId7"/>
    <p:sldId id="275" r:id="rId8"/>
    <p:sldId id="259" r:id="rId9"/>
    <p:sldId id="277" r:id="rId10"/>
    <p:sldId id="27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A96"/>
    <a:srgbClr val="09416D"/>
    <a:srgbClr val="F8F8F8"/>
    <a:srgbClr val="0084C2"/>
    <a:srgbClr val="003154"/>
    <a:srgbClr val="007DB8"/>
    <a:srgbClr val="39BD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A4A4A2-2C54-440A-8BD6-52D70C9A4E8B}" v="2" dt="2026-07-21T15:53:08.1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2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780154-EFC1-4297-97A3-C9DF05F3B5B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F2E6B-C7F1-4AA2-B542-366C8BDB3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291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5E5D4-B487-8AEB-5995-F093886E8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35636C-E4FC-5703-6ED3-57357835FB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49C1D-A394-16CC-41C5-38EC4823A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07E2A-423A-48E1-B2EF-AF48E1B64F6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9C05D-88E2-0708-F601-F28CFDC97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0D24F-19E7-CC62-8EFC-AA7CB4C7F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BAE2-A3BE-4E19-AB95-E45AB62EA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0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C3608-BC3F-8582-8F27-A6A5A2EB0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DD8251-6A11-372B-E5F8-49E81D5382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B80617-9504-B4FB-A97E-AE4A0D8AD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07E2A-423A-48E1-B2EF-AF48E1B64F6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BF4B50-065D-305A-02C5-2DF957B44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0E2F5-6A30-9653-E605-859F3D8D1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BAE2-A3BE-4E19-AB95-E45AB62EA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303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2C5A71-55B2-09EA-B3B0-32BE8044E9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A4331F-4FB5-31F8-837D-91EDCA62C8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F056A-602E-BBBA-49A9-A06177ECA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07E2A-423A-48E1-B2EF-AF48E1B64F6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5F9F83-4D80-30E2-1FDB-CD4FF18A0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EFED5A-99AB-B2C2-CE01-6504A48F6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BAE2-A3BE-4E19-AB95-E45AB62EA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043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5E5D4-B487-8AEB-5995-F093886E8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35636C-E4FC-5703-6ED3-57357835FB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49C1D-A394-16CC-41C5-38EC4823A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D07E2A-423A-48E1-B2EF-AF48E1B64F6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9C05D-88E2-0708-F601-F28CFDC97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0D24F-19E7-CC62-8EFC-AA7CB4C7F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E0BAE2-A3BE-4E19-AB95-E45AB62EAF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1130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58929-E109-671A-C0CE-E2A46DC0F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9620C-340A-B232-957B-6CB815D33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715AB-7536-F550-E2B3-89B9EE7BA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D07E2A-423A-48E1-B2EF-AF48E1B64F6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2130C-1CBF-F39A-8703-DC02364C2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294662-5919-6847-09D3-DA3DF8378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E0BAE2-A3BE-4E19-AB95-E45AB62EAF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2548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4DAC5-380C-718E-DD0D-415E0DE55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AC220-6F3F-3D29-E82E-4AE56F32B4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17D8C2-339D-E787-DBA6-8CEDDEC6E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D07E2A-423A-48E1-B2EF-AF48E1B64F6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8AA6A7-A4A3-D2A1-431C-639FCE172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27DE86-2522-1643-46E3-BC18FC073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E0BAE2-A3BE-4E19-AB95-E45AB62EAF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612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D847E-E15E-01F7-A8C5-3CC2340D8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EB524-39C9-1218-6188-DC3D8C2597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BAB77A-BC2E-2C20-6784-EF7FF0652D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2CB689-CEDB-F4BB-F2A5-E33ED6A95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D07E2A-423A-48E1-B2EF-AF48E1B64F6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A7A5F7-DD4E-380C-5951-D96D5A3D3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66A17D-50BF-4FA8-8A13-5EE8D7407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E0BAE2-A3BE-4E19-AB95-E45AB62EAF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0129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10161-E9BD-BF61-2A96-5DE5EA37C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E2601A-9875-598B-F287-3EB0DD03F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8FBCE6-E82E-1BA9-B0E2-5258110910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CAA738-9586-D980-EE2A-7AB4396E43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F037C3-7AE0-DE44-D2D1-F5C4A1CDB0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6EC665-D585-F4EF-510C-62580ECEC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D07E2A-423A-48E1-B2EF-AF48E1B64F6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97990D-FD32-D4E7-2D15-79EC75773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D15806-BF15-4C6D-8F00-A9D8BFD2F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E0BAE2-A3BE-4E19-AB95-E45AB62EAF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444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C8067-B20B-65FC-C490-291829B58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34FFCE-EC18-BFF6-9D98-CA6BE5CA8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D07E2A-423A-48E1-B2EF-AF48E1B64F6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C53355-6384-9001-8BCF-65DD75096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1B580C-B913-6430-2E2C-668F5C4FD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E0BAE2-A3BE-4E19-AB95-E45AB62EAF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72033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2DC737-E6F9-866C-5B68-EB7B1FA9E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D07E2A-423A-48E1-B2EF-AF48E1B64F6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A22F76-0F76-C42E-CF80-719A98087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DF890-F2FA-F02D-40F3-D1C579348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E0BAE2-A3BE-4E19-AB95-E45AB62EAF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3434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CBD21-4726-3754-E9AE-79C580745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D08E0-61C1-49FA-AB2F-40C29C01C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809A4-9AE4-DB3F-5038-CC09B15C15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69CAA7-DB3D-9D2B-A96D-61D155DAE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D07E2A-423A-48E1-B2EF-AF48E1B64F6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4B594F-B752-90CF-0582-E1F924BB8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9E5461-F750-3B24-95F4-24C8DB944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E0BAE2-A3BE-4E19-AB95-E45AB62EAF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5255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58929-E109-671A-C0CE-E2A46DC0F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9620C-340A-B232-957B-6CB815D33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715AB-7536-F550-E2B3-89B9EE7BA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07E2A-423A-48E1-B2EF-AF48E1B64F6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2130C-1CBF-F39A-8703-DC02364C2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294662-5919-6847-09D3-DA3DF8378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BAE2-A3BE-4E19-AB95-E45AB62EA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0373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3CB44-CD81-FDA4-D8ED-83D5EA755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9E4D3A-9A45-A436-8DBC-21491A12DB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DFB70D-D969-6380-E9BC-701F871E6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042680-997B-7C37-9989-F884354A7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D07E2A-423A-48E1-B2EF-AF48E1B64F6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BF64CD-11DE-7E5C-B954-F363FC237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A0BAA7-9F07-FBFE-BC15-78D366922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E0BAE2-A3BE-4E19-AB95-E45AB62EAF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30544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C3608-BC3F-8582-8F27-A6A5A2EB0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DD8251-6A11-372B-E5F8-49E81D5382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B80617-9504-B4FB-A97E-AE4A0D8AD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D07E2A-423A-48E1-B2EF-AF48E1B64F6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BF4B50-065D-305A-02C5-2DF957B44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0E2F5-6A30-9653-E605-859F3D8D1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E0BAE2-A3BE-4E19-AB95-E45AB62EAF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10852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2C5A71-55B2-09EA-B3B0-32BE8044E9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A4331F-4FB5-31F8-837D-91EDCA62C8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F056A-602E-BBBA-49A9-A06177ECA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D07E2A-423A-48E1-B2EF-AF48E1B64F6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5F9F83-4D80-30E2-1FDB-CD4FF18A0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EFED5A-99AB-B2C2-CE01-6504A48F6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E0BAE2-A3BE-4E19-AB95-E45AB62EAF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480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4DAC5-380C-718E-DD0D-415E0DE55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AC220-6F3F-3D29-E82E-4AE56F32B4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17D8C2-339D-E787-DBA6-8CEDDEC6E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07E2A-423A-48E1-B2EF-AF48E1B64F6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8AA6A7-A4A3-D2A1-431C-639FCE172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27DE86-2522-1643-46E3-BC18FC073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BAE2-A3BE-4E19-AB95-E45AB62EA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965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D847E-E15E-01F7-A8C5-3CC2340D8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EB524-39C9-1218-6188-DC3D8C2597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BAB77A-BC2E-2C20-6784-EF7FF0652D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2CB689-CEDB-F4BB-F2A5-E33ED6A95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07E2A-423A-48E1-B2EF-AF48E1B64F6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A7A5F7-DD4E-380C-5951-D96D5A3D3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66A17D-50BF-4FA8-8A13-5EE8D7407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BAE2-A3BE-4E19-AB95-E45AB62EA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984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10161-E9BD-BF61-2A96-5DE5EA37C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E2601A-9875-598B-F287-3EB0DD03F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8FBCE6-E82E-1BA9-B0E2-5258110910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CAA738-9586-D980-EE2A-7AB4396E43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F037C3-7AE0-DE44-D2D1-F5C4A1CDB0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6EC665-D585-F4EF-510C-62580ECEC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07E2A-423A-48E1-B2EF-AF48E1B64F6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97990D-FD32-D4E7-2D15-79EC75773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D15806-BF15-4C6D-8F00-A9D8BFD2F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BAE2-A3BE-4E19-AB95-E45AB62EA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24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C8067-B20B-65FC-C490-291829B58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34FFCE-EC18-BFF6-9D98-CA6BE5CA8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07E2A-423A-48E1-B2EF-AF48E1B64F6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C53355-6384-9001-8BCF-65DD75096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1B580C-B913-6430-2E2C-668F5C4FD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BAE2-A3BE-4E19-AB95-E45AB62EA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073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2DC737-E6F9-866C-5B68-EB7B1FA9E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07E2A-423A-48E1-B2EF-AF48E1B64F6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A22F76-0F76-C42E-CF80-719A98087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DF890-F2FA-F02D-40F3-D1C579348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BAE2-A3BE-4E19-AB95-E45AB62EA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723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CBD21-4726-3754-E9AE-79C580745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D08E0-61C1-49FA-AB2F-40C29C01C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809A4-9AE4-DB3F-5038-CC09B15C15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69CAA7-DB3D-9D2B-A96D-61D155DAE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07E2A-423A-48E1-B2EF-AF48E1B64F6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4B594F-B752-90CF-0582-E1F924BB8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9E5461-F750-3B24-95F4-24C8DB944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BAE2-A3BE-4E19-AB95-E45AB62EA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7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3CB44-CD81-FDA4-D8ED-83D5EA755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9E4D3A-9A45-A436-8DBC-21491A12DB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DFB70D-D969-6380-E9BC-701F871E6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042680-997B-7C37-9989-F884354A7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07E2A-423A-48E1-B2EF-AF48E1B64F6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BF64CD-11DE-7E5C-B954-F363FC237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A0BAA7-9F07-FBFE-BC15-78D366922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BAE2-A3BE-4E19-AB95-E45AB62EA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301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643CC5-7EBE-A5A8-B417-5DE24934B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08BEE8-D476-709E-AD29-DF6AC0F39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B2E8-1175-6238-4294-51E7217A2F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D07E2A-423A-48E1-B2EF-AF48E1B64F6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2C4E1-21D3-FC43-B9F3-F97474E88E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30D6E2-2C4A-22E5-1942-07954EB7A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E0BAE2-A3BE-4E19-AB95-E45AB62EA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42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643CC5-7EBE-A5A8-B417-5DE24934B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08BEE8-D476-709E-AD29-DF6AC0F39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B2E8-1175-6238-4294-51E7217A2F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D07E2A-423A-48E1-B2EF-AF48E1B64F6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2C4E1-21D3-FC43-B9F3-F97474E88E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30D6E2-2C4A-22E5-1942-07954EB7A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E0BAE2-A3BE-4E19-AB95-E45AB62EAF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368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DC3ED5-6F7F-6D4A-36EE-D1CAF7C2C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" y="0"/>
            <a:ext cx="12190194" cy="68590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6FFC9C-DECC-57CB-51F1-BA346D2E53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863" y="1198880"/>
            <a:ext cx="9700274" cy="21191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96214A-32FF-C91E-8D1F-39FC70818055}"/>
              </a:ext>
            </a:extLst>
          </p:cNvPr>
          <p:cNvSpPr txBox="1"/>
          <p:nvPr/>
        </p:nvSpPr>
        <p:spPr>
          <a:xfrm>
            <a:off x="2809240" y="4332244"/>
            <a:ext cx="6573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5A96"/>
                </a:solidFill>
              </a:rPr>
              <a:t>www.lsswis.org</a:t>
            </a:r>
          </a:p>
        </p:txBody>
      </p:sp>
    </p:spTree>
    <p:extLst>
      <p:ext uri="{BB962C8B-B14F-4D97-AF65-F5344CB8AC3E}">
        <p14:creationId xmlns:p14="http://schemas.microsoft.com/office/powerpoint/2010/main" val="4020983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>
            <a:extLst>
              <a:ext uri="{FF2B5EF4-FFF2-40B4-BE49-F238E27FC236}">
                <a16:creationId xmlns:a16="http://schemas.microsoft.com/office/drawing/2014/main" id="{B59C5B0A-7FAC-53BB-61A1-C9CE001065D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 bwMode="auto">
          <a:xfrm>
            <a:off x="0" y="0"/>
            <a:ext cx="1219198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C86C160-2B14-E2CE-7E70-E26789F32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59725" y="-1574257"/>
            <a:ext cx="4672529" cy="12191981"/>
          </a:xfrm>
          <a:prstGeom prst="rect">
            <a:avLst/>
          </a:prstGeom>
          <a:gradFill>
            <a:gsLst>
              <a:gs pos="99000">
                <a:srgbClr val="005A96"/>
              </a:gs>
              <a:gs pos="100000">
                <a:srgbClr val="005A96"/>
              </a:gs>
              <a:gs pos="56000">
                <a:srgbClr val="005A96">
                  <a:alpha val="76000"/>
                </a:srgbClr>
              </a:gs>
              <a:gs pos="0">
                <a:srgbClr val="005A96">
                  <a:alpha val="0"/>
                </a:srgbClr>
              </a:gs>
              <a:gs pos="100000">
                <a:srgbClr val="005A96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5A96"/>
              </a:solidFill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00844F6-EFBC-4BA7-D75B-50BABEEE50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7200" y="190500"/>
            <a:ext cx="655726" cy="1249001"/>
          </a:xfrm>
          <a:custGeom>
            <a:avLst/>
            <a:gdLst/>
            <a:ahLst/>
            <a:cxnLst/>
            <a:rect l="l" t="t" r="r" b="b"/>
            <a:pathLst>
              <a:path w="1128240" h="2149028">
                <a:moveTo>
                  <a:pt x="0" y="0"/>
                </a:moveTo>
                <a:lnTo>
                  <a:pt x="1128240" y="0"/>
                </a:lnTo>
                <a:lnTo>
                  <a:pt x="1128240" y="2149028"/>
                </a:lnTo>
                <a:lnTo>
                  <a:pt x="0" y="21490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BB950C7-16EB-BCCB-A9F1-56744C5A29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174066"/>
            <a:ext cx="11057467" cy="211647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6700" b="1" dirty="0">
                <a:solidFill>
                  <a:schemeClr val="bg1"/>
                </a:solidFill>
              </a:rPr>
              <a:t>Thank You!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By supporting Lutheran Social Services, you make a difference in the lives of 30,000 people every year.</a:t>
            </a:r>
          </a:p>
        </p:txBody>
      </p:sp>
    </p:spTree>
    <p:extLst>
      <p:ext uri="{BB962C8B-B14F-4D97-AF65-F5344CB8AC3E}">
        <p14:creationId xmlns:p14="http://schemas.microsoft.com/office/powerpoint/2010/main" val="2876207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0235C-B620-3BFE-E928-314DEB94E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9BD775-97CB-6191-9636-39D86BCA8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" y="0"/>
            <a:ext cx="12190194" cy="68590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1E1436-9CEB-F212-59E7-698D314661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863" y="1198880"/>
            <a:ext cx="9700274" cy="21191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2A64DF-BFCF-FE16-AF8C-062A259EEC0E}"/>
              </a:ext>
            </a:extLst>
          </p:cNvPr>
          <p:cNvSpPr txBox="1"/>
          <p:nvPr/>
        </p:nvSpPr>
        <p:spPr>
          <a:xfrm>
            <a:off x="2809240" y="4332244"/>
            <a:ext cx="6573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5A96"/>
                </a:solidFill>
              </a:rPr>
              <a:t>www.lsswis.org</a:t>
            </a:r>
          </a:p>
        </p:txBody>
      </p:sp>
    </p:spTree>
    <p:extLst>
      <p:ext uri="{BB962C8B-B14F-4D97-AF65-F5344CB8AC3E}">
        <p14:creationId xmlns:p14="http://schemas.microsoft.com/office/powerpoint/2010/main" val="2935078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85AAC1F-1075-A0D2-C473-EA1DD45D2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Freeform 9">
            <a:extLst>
              <a:ext uri="{FF2B5EF4-FFF2-40B4-BE49-F238E27FC236}">
                <a16:creationId xmlns:a16="http://schemas.microsoft.com/office/drawing/2014/main" id="{98BD1065-2B97-1AA3-682B-DA18B7A87C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659354" y="5923824"/>
            <a:ext cx="1304453" cy="776149"/>
          </a:xfrm>
          <a:custGeom>
            <a:avLst/>
            <a:gdLst/>
            <a:ahLst/>
            <a:cxnLst/>
            <a:rect l="l" t="t" r="r" b="b"/>
            <a:pathLst>
              <a:path w="2565900" h="1526710">
                <a:moveTo>
                  <a:pt x="0" y="0"/>
                </a:moveTo>
                <a:lnTo>
                  <a:pt x="2565900" y="0"/>
                </a:lnTo>
                <a:lnTo>
                  <a:pt x="2565900" y="1526710"/>
                </a:lnTo>
                <a:lnTo>
                  <a:pt x="0" y="15267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92207D-9468-FC8D-50B4-11A880E6E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0271"/>
            <a:ext cx="10515600" cy="5606692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From humble beginnings in 1882, LSS has grown into a vital social services agency supporting individuals and families across every stage of life.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BEA6BC9-4C28-C79E-9980-B8C2A1CA20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29" r="1128"/>
          <a:stretch>
            <a:fillRect/>
          </a:stretch>
        </p:blipFill>
        <p:spPr>
          <a:xfrm>
            <a:off x="3078797" y="1825365"/>
            <a:ext cx="5592733" cy="551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081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95CC1-57FC-F997-13AC-DC0617A72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6ADA930-6681-79B8-DFE6-6C7A2E9CF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Freeform 9">
            <a:extLst>
              <a:ext uri="{FF2B5EF4-FFF2-40B4-BE49-F238E27FC236}">
                <a16:creationId xmlns:a16="http://schemas.microsoft.com/office/drawing/2014/main" id="{37D26446-0AA3-1F27-0289-CF61E03EC6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659354" y="5923824"/>
            <a:ext cx="1304453" cy="776149"/>
          </a:xfrm>
          <a:custGeom>
            <a:avLst/>
            <a:gdLst/>
            <a:ahLst/>
            <a:cxnLst/>
            <a:rect l="l" t="t" r="r" b="b"/>
            <a:pathLst>
              <a:path w="2565900" h="1526710">
                <a:moveTo>
                  <a:pt x="0" y="0"/>
                </a:moveTo>
                <a:lnTo>
                  <a:pt x="2565900" y="0"/>
                </a:lnTo>
                <a:lnTo>
                  <a:pt x="2565900" y="1526710"/>
                </a:lnTo>
                <a:lnTo>
                  <a:pt x="0" y="15267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E84A32-5668-3B02-55AE-D17D51B0F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0271"/>
            <a:ext cx="10515600" cy="5606692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From humble beginnings in 1882, LSS has grown into a vital social services agency supporting individuals and families across every stage of life.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9A197B-79B6-3575-396C-CEA4B9700C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7" b="13097"/>
          <a:stretch/>
        </p:blipFill>
        <p:spPr>
          <a:xfrm>
            <a:off x="3379587" y="1813423"/>
            <a:ext cx="4958298" cy="488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373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F8581-6926-A9C6-5BE6-6E5A3DCB2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0D036E-A5A5-FFA7-2BA9-31DA0306A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" y="0"/>
            <a:ext cx="12190194" cy="68590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C8F72D-4E2E-F9E3-76DF-0CB55BCD34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863" y="1198880"/>
            <a:ext cx="9700274" cy="21191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F2DE9A-E0F9-9C6E-BA4D-A739F43D1FAC}"/>
              </a:ext>
            </a:extLst>
          </p:cNvPr>
          <p:cNvSpPr txBox="1"/>
          <p:nvPr/>
        </p:nvSpPr>
        <p:spPr>
          <a:xfrm>
            <a:off x="2809240" y="4332244"/>
            <a:ext cx="6573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5A96"/>
                </a:solidFill>
              </a:rPr>
              <a:t>www.lsswis.org</a:t>
            </a:r>
          </a:p>
        </p:txBody>
      </p:sp>
    </p:spTree>
    <p:extLst>
      <p:ext uri="{BB962C8B-B14F-4D97-AF65-F5344CB8AC3E}">
        <p14:creationId xmlns:p14="http://schemas.microsoft.com/office/powerpoint/2010/main" val="2401641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SS Brand Standards 2024">
      <a:majorFont>
        <a:latin typeface="Open Sans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5D64E082-2491-40AE-848E-25A3113B1983}" vid="{CD44AAD9-E964-411F-9FC3-BDA40AC63E63}"/>
    </a:ext>
  </a:extLst>
</a:theme>
</file>

<file path=ppt/theme/theme2.xml><?xml version="1.0" encoding="utf-8"?>
<a:theme xmlns:a="http://schemas.openxmlformats.org/drawingml/2006/main" name="2_Office Them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SS Brand Standards 2024">
      <a:majorFont>
        <a:latin typeface="Open Sans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5D64E082-2491-40AE-848E-25A3113B1983}" vid="{25A1107C-A892-4FC3-BC53-C4EC7CB2B8E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36aeae1-c9f5-46f9-9768-7cc314933128">
      <Terms xmlns="http://schemas.microsoft.com/office/infopath/2007/PartnerControls"/>
    </lcf76f155ced4ddcb4097134ff3c332f>
    <TaxCatchAll xmlns="8650f9c8-ab65-4235-9d09-f7bacad8d96f" xsi:nil="true"/>
    <TrainingType xmlns="c36aeae1-c9f5-46f9-9768-7cc314933128" xsi:nil="true"/>
    <EndDate xmlns="c36aeae1-c9f5-46f9-9768-7cc31493312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238D40458022D4EA79FCE2C2E5EEAF5" ma:contentTypeVersion="17" ma:contentTypeDescription="Create a new document." ma:contentTypeScope="" ma:versionID="4af6fdd0aabea6e0ddc1cad4d7ee330a">
  <xsd:schema xmlns:xsd="http://www.w3.org/2001/XMLSchema" xmlns:xs="http://www.w3.org/2001/XMLSchema" xmlns:p="http://schemas.microsoft.com/office/2006/metadata/properties" xmlns:ns2="c36aeae1-c9f5-46f9-9768-7cc314933128" xmlns:ns3="8650f9c8-ab65-4235-9d09-f7bacad8d96f" targetNamespace="http://schemas.microsoft.com/office/2006/metadata/properties" ma:root="true" ma:fieldsID="441da3ad259c0273bcc8c4a0dabd2790" ns2:_="" ns3:_="">
    <xsd:import namespace="c36aeae1-c9f5-46f9-9768-7cc314933128"/>
    <xsd:import namespace="8650f9c8-ab65-4235-9d09-f7bacad8d9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TrainingType" minOccurs="0"/>
                <xsd:element ref="ns2:End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6aeae1-c9f5-46f9-9768-7cc3149331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d7b440cf-0e7c-46a7-926a-5871a1e576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TrainingType" ma:index="23" nillable="true" ma:displayName="Training Type" ma:format="Dropdown" ma:internalName="TrainingType">
      <xsd:simpleType>
        <xsd:restriction base="dms:Text">
          <xsd:maxLength value="255"/>
        </xsd:restriction>
      </xsd:simpleType>
    </xsd:element>
    <xsd:element name="EndDate" ma:index="24" nillable="true" ma:displayName="End Date" ma:format="DateOnly" ma:indexed="true" ma:internalName="End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50f9c8-ab65-4235-9d09-f7bacad8d96f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97a7a7f2-729e-42d6-b551-90d29c3cec7e}" ma:internalName="TaxCatchAll" ma:showField="CatchAllData" ma:web="8650f9c8-ab65-4235-9d09-f7bacad8d9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2DC73B-B7E6-45E3-B9E8-CD69318143FC}">
  <ds:schemaRefs>
    <ds:schemaRef ds:uri="http://schemas.microsoft.com/office/2006/documentManagement/types"/>
    <ds:schemaRef ds:uri="http://schemas.microsoft.com/office/2006/metadata/properties"/>
    <ds:schemaRef ds:uri="http://purl.org/dc/dcmitype/"/>
    <ds:schemaRef ds:uri="c36aeae1-c9f5-46f9-9768-7cc314933128"/>
    <ds:schemaRef ds:uri="http://schemas.microsoft.com/office/infopath/2007/PartnerControls"/>
    <ds:schemaRef ds:uri="http://schemas.openxmlformats.org/package/2006/metadata/core-properties"/>
    <ds:schemaRef ds:uri="8650f9c8-ab65-4235-9d09-f7bacad8d96f"/>
    <ds:schemaRef ds:uri="http://www.w3.org/XML/1998/namespace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A0305C0-E67B-46F3-9041-5400823A87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D61C56-3BD4-46B4-B394-1B1E7BA329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6aeae1-c9f5-46f9-9768-7cc314933128"/>
    <ds:schemaRef ds:uri="8650f9c8-ab65-4235-9d09-f7bacad8d9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9251fe60-96b7-4d06-997f-25d2c4d484d1}" enabled="0" method="" siteId="{9251fe60-96b7-4d06-997f-25d2c4d484d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LSS Updated PowerPoint Template Final</Template>
  <TotalTime>86</TotalTime>
  <Words>88</Words>
  <Application>Microsoft Office PowerPoint</Application>
  <PresentationFormat>Widescreen</PresentationFormat>
  <Paragraphs>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Office Theme</vt:lpstr>
      <vt:lpstr>2_Office Theme</vt:lpstr>
      <vt:lpstr>PowerPoint Presentation</vt:lpstr>
      <vt:lpstr>Thank You! By supporting Lutheran Social Services, you make a difference in the lives of 30,000 people every year.</vt:lpstr>
      <vt:lpstr>PowerPoint Presentation</vt:lpstr>
      <vt:lpstr>PowerPoint Presentation</vt:lpstr>
      <vt:lpstr>PowerPoint Presentation</vt:lpstr>
      <vt:lpstr>PowerPoint Presentation</vt:lpstr>
    </vt:vector>
  </TitlesOfParts>
  <Company>Lutheran Social Services of WI and Upper MI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Williamson</dc:creator>
  <cp:lastModifiedBy>Jennifer Williamson</cp:lastModifiedBy>
  <cp:revision>5</cp:revision>
  <dcterms:created xsi:type="dcterms:W3CDTF">2026-02-06T16:25:35Z</dcterms:created>
  <dcterms:modified xsi:type="dcterms:W3CDTF">2026-07-22T15:51:42Z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0x010100D238D40458022D4EA79FCE2C2E5EEAF5</vt:lpwstr>
  </property>
  <property fmtid="{D5CDD505-2E9C-101B-9397-08002B2CF9AE}" pid="3" name="MediaServiceImageTags">
    <vt:lpwstr/>
  </property>
</Properties>
</file>